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0118318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28662" y="857232"/>
            <a:ext cx="7143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КАНДИДАТ В ДЕПУТАТЫ ШКОЛЬНОГО СОВЕТА УЧАЩИХСЯ.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4429132"/>
            <a:ext cx="6572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Байгильдеева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Алина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Нафисовна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Ученица 8 класса «А» МБОУ СОШ № 60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i="1" dirty="0" smtClean="0"/>
              <a:t>АВТОБИОГРАФИЯ.</a:t>
            </a:r>
            <a:endParaRPr lang="ru-RU" sz="5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714744" y="1643050"/>
            <a:ext cx="52149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Я, </a:t>
            </a:r>
            <a:r>
              <a:rPr lang="ru-RU" dirty="0" err="1" smtClean="0"/>
              <a:t>Байгильдеева</a:t>
            </a:r>
            <a:r>
              <a:rPr lang="ru-RU" dirty="0" smtClean="0"/>
              <a:t> Алина </a:t>
            </a:r>
            <a:r>
              <a:rPr lang="ru-RU" dirty="0" err="1" smtClean="0"/>
              <a:t>Нафисовна</a:t>
            </a:r>
            <a:r>
              <a:rPr lang="ru-RU" dirty="0" smtClean="0"/>
              <a:t>, мне 14 лет.</a:t>
            </a:r>
          </a:p>
          <a:p>
            <a:r>
              <a:rPr lang="ru-RU" dirty="0" smtClean="0"/>
              <a:t>В 2009 году я впервые ступила на порог нашей школы, на сегодняшний день учусь в 8 классе «А».</a:t>
            </a:r>
          </a:p>
          <a:p>
            <a:r>
              <a:rPr lang="ru-RU" dirty="0" smtClean="0"/>
              <a:t>На протяжении 8 лет получаю только положительные оценки, а также являюсь отличником учебы. </a:t>
            </a:r>
          </a:p>
          <a:p>
            <a:r>
              <a:rPr lang="ru-RU" dirty="0" smtClean="0"/>
              <a:t>В течение 3 лет занималась лыжными гонками, а также обучалась в хореографическом коллективе «Раздолье» .  </a:t>
            </a:r>
          </a:p>
          <a:p>
            <a:r>
              <a:rPr lang="ru-RU" dirty="0" smtClean="0"/>
              <a:t>Неоднократно выступала на республиканских  и международных конференциях, на которых занимала призовые места. Также участвовала в различных олимпиадах. На данный момент посещаю бассейн, люблю активный отдых.</a:t>
            </a:r>
          </a:p>
        </p:txBody>
      </p:sp>
      <p:pic>
        <p:nvPicPr>
          <p:cNvPr id="9" name="Содержимое 8" descr="SlImMJBIBvQ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714488"/>
            <a:ext cx="2893239" cy="3857652"/>
          </a:xfrm>
        </p:spPr>
      </p:pic>
      <p:pic>
        <p:nvPicPr>
          <p:cNvPr id="10" name="Рисунок 9" descr="qQ5-v8ZdOx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042" y="2214554"/>
            <a:ext cx="4929222" cy="3696917"/>
          </a:xfrm>
          <a:prstGeom prst="rect">
            <a:avLst/>
          </a:prstGeom>
        </p:spPr>
      </p:pic>
      <p:pic>
        <p:nvPicPr>
          <p:cNvPr id="20" name="Рисунок 19" descr="sDsEe1-RyZ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8794" y="357166"/>
            <a:ext cx="4572014" cy="6096019"/>
          </a:xfrm>
          <a:prstGeom prst="rect">
            <a:avLst/>
          </a:prstGeom>
        </p:spPr>
      </p:pic>
      <p:pic>
        <p:nvPicPr>
          <p:cNvPr id="21" name="Рисунок 20" descr="em-noLdeeB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48" y="500042"/>
            <a:ext cx="8001024" cy="6000768"/>
          </a:xfrm>
          <a:prstGeom prst="rect">
            <a:avLst/>
          </a:prstGeom>
        </p:spPr>
      </p:pic>
      <p:pic>
        <p:nvPicPr>
          <p:cNvPr id="22" name="Рисунок 21" descr="FRO2QIM_us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472" y="428604"/>
            <a:ext cx="8001024" cy="6000768"/>
          </a:xfrm>
          <a:prstGeom prst="rect">
            <a:avLst/>
          </a:prstGeom>
        </p:spPr>
      </p:pic>
      <p:pic>
        <p:nvPicPr>
          <p:cNvPr id="24" name="Рисунок 23" descr="pLlRUZ4d_8w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57422" y="1214422"/>
            <a:ext cx="3214692" cy="4286256"/>
          </a:xfrm>
          <a:prstGeom prst="rect">
            <a:avLst/>
          </a:prstGeom>
        </p:spPr>
      </p:pic>
      <p:pic>
        <p:nvPicPr>
          <p:cNvPr id="25" name="Рисунок 24" descr="tkc9nWtkzUQ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28728" y="928670"/>
            <a:ext cx="6762797" cy="5072098"/>
          </a:xfrm>
          <a:prstGeom prst="rect">
            <a:avLst/>
          </a:prstGeom>
        </p:spPr>
      </p:pic>
      <p:pic>
        <p:nvPicPr>
          <p:cNvPr id="26" name="Рисунок 25" descr="kKCqABwozV0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390525"/>
            <a:ext cx="9144000" cy="6076950"/>
          </a:xfrm>
          <a:prstGeom prst="rect">
            <a:avLst/>
          </a:prstGeom>
        </p:spPr>
      </p:pic>
      <p:pic>
        <p:nvPicPr>
          <p:cNvPr id="27" name="Рисунок 26" descr="yQ0rqL0AGJQ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28" name="Рисунок 27" descr="WQWa6xHgxd4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  <p:pic>
        <p:nvPicPr>
          <p:cNvPr id="29" name="Рисунок 28" descr="qcOPxoUeV_U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4348" y="785794"/>
            <a:ext cx="7572428" cy="5679321"/>
          </a:xfrm>
          <a:prstGeom prst="rect">
            <a:avLst/>
          </a:prstGeom>
        </p:spPr>
      </p:pic>
      <p:pic>
        <p:nvPicPr>
          <p:cNvPr id="30" name="Рисунок 29" descr="kjMlETZchvY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МОИ </a:t>
            </a:r>
            <a:r>
              <a:rPr lang="ru-RU" i="1" dirty="0" smtClean="0"/>
              <a:t>ПРЕДЛОЖЕНИЯ: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Внести в школьную библиотеку современные произведения и книги.</a:t>
            </a:r>
          </a:p>
          <a:p>
            <a:pPr marL="514350" indent="-514350">
              <a:buAutoNum type="arabicPeriod"/>
            </a:pPr>
            <a:r>
              <a:rPr lang="ru-RU" dirty="0" smtClean="0"/>
              <a:t> Создать школьную </a:t>
            </a:r>
            <a:r>
              <a:rPr lang="ru-RU" dirty="0" smtClean="0"/>
              <a:t>газету или </a:t>
            </a:r>
            <a:r>
              <a:rPr lang="ru-RU" dirty="0" err="1" smtClean="0"/>
              <a:t>видеоблог</a:t>
            </a:r>
            <a:r>
              <a:rPr lang="ru-RU" dirty="0" smtClean="0"/>
              <a:t>.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 Для любителей фотографии открыть «</a:t>
            </a:r>
            <a:r>
              <a:rPr lang="ru-RU" dirty="0" err="1" smtClean="0"/>
              <a:t>фотокружок</a:t>
            </a:r>
            <a:r>
              <a:rPr lang="ru-RU" dirty="0" smtClean="0"/>
              <a:t>».</a:t>
            </a:r>
          </a:p>
          <a:p>
            <a:pPr marL="514350" indent="-514350">
              <a:buAutoNum type="arabicPeriod"/>
            </a:pPr>
            <a:r>
              <a:rPr lang="ru-RU" dirty="0" smtClean="0"/>
              <a:t> Ежегодно с 6-го класса проводить тест по </a:t>
            </a:r>
            <a:r>
              <a:rPr lang="ru-RU" dirty="0" smtClean="0"/>
              <a:t>проф.ориентации.</a:t>
            </a:r>
          </a:p>
          <a:p>
            <a:pPr marL="514350" indent="-514350">
              <a:buAutoNum type="arabicPeriod"/>
            </a:pPr>
            <a:r>
              <a:rPr lang="ru-RU" dirty="0" smtClean="0"/>
              <a:t> </a:t>
            </a:r>
            <a:r>
              <a:rPr lang="ru-RU" dirty="0" smtClean="0"/>
              <a:t>Отмечать праздники всей школой.</a:t>
            </a:r>
          </a:p>
          <a:p>
            <a:pPr marL="514350" indent="-514350">
              <a:buAutoNum type="arabicPeriod"/>
            </a:pPr>
            <a:r>
              <a:rPr lang="ru-RU" dirty="0" smtClean="0"/>
              <a:t> </a:t>
            </a:r>
            <a:r>
              <a:rPr lang="ru-RU" dirty="0" smtClean="0"/>
              <a:t>Организация дискуссий и дебатов.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i="1" dirty="0"/>
          </a:p>
        </p:txBody>
      </p:sp>
      <p:pic>
        <p:nvPicPr>
          <p:cNvPr id="4" name="Содержимое 3" descr="5lGZlyAid2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642918"/>
            <a:ext cx="4354316" cy="3714776"/>
          </a:xfrm>
        </p:spPr>
      </p:pic>
      <p:sp>
        <p:nvSpPr>
          <p:cNvPr id="5" name="TextBox 4"/>
          <p:cNvSpPr txBox="1"/>
          <p:nvPr/>
        </p:nvSpPr>
        <p:spPr>
          <a:xfrm>
            <a:off x="1285852" y="4643446"/>
            <a:ext cx="64294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ГОЛОСУЙ ЗА АЛИНУ!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170</Words>
  <PresentationFormat>Экран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АВТОБИОГРАФИЯ.</vt:lpstr>
      <vt:lpstr>МОИ ПРЕДЛОЖЕНИЯ: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Резеда</dc:creator>
  <cp:lastModifiedBy>Резеда</cp:lastModifiedBy>
  <cp:revision>22</cp:revision>
  <dcterms:created xsi:type="dcterms:W3CDTF">2016-09-09T15:34:32Z</dcterms:created>
  <dcterms:modified xsi:type="dcterms:W3CDTF">2016-09-09T19:24:48Z</dcterms:modified>
</cp:coreProperties>
</file>